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1602700" cy="3240405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642813" indent="-287477" algn="l" rtl="0" eaLnBrk="0" fontAlgn="base" hangingPunct="0">
      <a:spcBef>
        <a:spcPct val="0"/>
      </a:spcBef>
      <a:spcAft>
        <a:spcPct val="0"/>
      </a:spcAft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1285625" indent="-574953" algn="l" rtl="0" eaLnBrk="0" fontAlgn="base" hangingPunct="0">
      <a:spcBef>
        <a:spcPct val="0"/>
      </a:spcBef>
      <a:spcAft>
        <a:spcPct val="0"/>
      </a:spcAft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928438" indent="-862430" algn="l" rtl="0" eaLnBrk="0" fontAlgn="base" hangingPunct="0">
      <a:spcBef>
        <a:spcPct val="0"/>
      </a:spcBef>
      <a:spcAft>
        <a:spcPct val="0"/>
      </a:spcAft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2571250" indent="-1149906" algn="l" rtl="0" eaLnBrk="0" fontAlgn="base" hangingPunct="0">
      <a:spcBef>
        <a:spcPct val="0"/>
      </a:spcBef>
      <a:spcAft>
        <a:spcPct val="0"/>
      </a:spcAft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1776679" algn="l" defTabSz="710672" rtl="0" eaLnBrk="1" latinLnBrk="1" hangingPunct="1"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132015" algn="l" defTabSz="710672" rtl="0" eaLnBrk="1" latinLnBrk="1" hangingPunct="1"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2487351" algn="l" defTabSz="710672" rtl="0" eaLnBrk="1" latinLnBrk="1" hangingPunct="1"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2842687" algn="l" defTabSz="710672" rtl="0" eaLnBrk="1" latinLnBrk="1" hangingPunct="1">
      <a:defRPr kumimoji="1" sz="26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041">
          <p15:clr>
            <a:srgbClr val="A4A3A4"/>
          </p15:clr>
        </p15:guide>
        <p15:guide id="2" pos="8845">
          <p15:clr>
            <a:srgbClr val="A4A3A4"/>
          </p15:clr>
        </p15:guide>
        <p15:guide id="3" pos="4442">
          <p15:clr>
            <a:srgbClr val="A4A3A4"/>
          </p15:clr>
        </p15:guide>
        <p15:guide id="4" pos="825">
          <p15:clr>
            <a:srgbClr val="A4A3A4"/>
          </p15:clr>
        </p15:guide>
        <p15:guide id="5" pos="16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C60681"/>
    <a:srgbClr val="FFCC99"/>
    <a:srgbClr val="FF6600"/>
    <a:srgbClr val="CCCCFF"/>
    <a:srgbClr val="B2B2B2"/>
    <a:srgbClr val="DDDDDD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1931" autoAdjust="0"/>
    <p:restoredTop sz="95161" autoAdjust="0"/>
  </p:normalViewPr>
  <p:slideViewPr>
    <p:cSldViewPr>
      <p:cViewPr>
        <p:scale>
          <a:sx n="24" d="100"/>
          <a:sy n="24" d="100"/>
        </p:scale>
        <p:origin x="-2108" y="2100"/>
      </p:cViewPr>
      <p:guideLst>
        <p:guide orient="horz" pos="10206"/>
        <p:guide pos="6804"/>
        <p:guide pos="3417"/>
        <p:guide pos="635"/>
        <p:guide pos="129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/>
            </a:lvl1pPr>
          </a:lstStyle>
          <a:p>
            <a:pPr>
              <a:defRPr/>
            </a:pPr>
            <a:fld id="{EF75A9C8-187D-47EC-9AEB-4C9C4446F3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7846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6B5DEE2-8F9A-40D2-8A48-4B0F4A2B1907}" type="datetimeFigureOut">
              <a:rPr lang="ko-KR" altLang="en-US"/>
              <a:pPr>
                <a:defRPr/>
              </a:pPr>
              <a:t>2017-09-17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05741CBF-F7D7-44A3-A5AB-70FFE17D08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323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2813" algn="l" rtl="0" eaLnBrk="0" fontAlgn="base" latinLnBrk="1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5625" algn="l" rtl="0" eaLnBrk="0" fontAlgn="base" latinLnBrk="1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8438" algn="l" rtl="0" eaLnBrk="0" fontAlgn="base" latinLnBrk="1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71250" algn="l" rtl="0" eaLnBrk="0" fontAlgn="base" latinLnBrk="1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14901" algn="l" defTabSz="1285961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57881" algn="l" defTabSz="1285961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00862" algn="l" defTabSz="1285961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43841" algn="l" defTabSz="1285961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685800"/>
            <a:ext cx="228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6178BDCA-7EB7-46B8-8EDB-9E3F9167CC64}" type="slidenum">
              <a:rPr lang="ko-KR" altLang="en-US" sz="1200" smtClean="0">
                <a:latin typeface="굴림" panose="020B0600000101010101" pitchFamily="50" charset="-127"/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1</a:t>
            </a:fld>
            <a:endParaRPr lang="ko-KR" altLang="en-US" sz="120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62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19250" y="10065546"/>
            <a:ext cx="18364200" cy="6946106"/>
          </a:xfrm>
          <a:prstGeom prst="rect">
            <a:avLst/>
          </a:prstGeom>
        </p:spPr>
        <p:txBody>
          <a:bodyPr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40618" y="18361822"/>
            <a:ext cx="15121467" cy="8281987"/>
          </a:xfrm>
          <a:prstGeom prst="rect">
            <a:avLst/>
          </a:prstGeom>
        </p:spPr>
        <p:txBody>
          <a:bodyPr lIns="128596" tIns="64298" rIns="128596" bIns="64298"/>
          <a:lstStyle>
            <a:lvl1pPr marL="0" indent="0" algn="ctr">
              <a:buNone/>
              <a:defRPr/>
            </a:lvl1pPr>
            <a:lvl2pPr marL="642980" indent="0" algn="ctr">
              <a:buNone/>
              <a:defRPr/>
            </a:lvl2pPr>
            <a:lvl3pPr marL="1285961" indent="0" algn="ctr">
              <a:buNone/>
              <a:defRPr/>
            </a:lvl3pPr>
            <a:lvl4pPr marL="1928940" indent="0" algn="ctr">
              <a:buNone/>
              <a:defRPr/>
            </a:lvl4pPr>
            <a:lvl5pPr marL="2571921" indent="0" algn="ctr">
              <a:buNone/>
              <a:defRPr/>
            </a:lvl5pPr>
            <a:lvl6pPr marL="3214901" indent="0" algn="ctr">
              <a:buNone/>
              <a:defRPr/>
            </a:lvl6pPr>
            <a:lvl7pPr marL="3857881" indent="0" algn="ctr">
              <a:buNone/>
              <a:defRPr/>
            </a:lvl7pPr>
            <a:lvl8pPr marL="4500862" indent="0" algn="ctr">
              <a:buNone/>
              <a:defRPr/>
            </a:lvl8pPr>
            <a:lvl9pPr marL="5143841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7953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7783"/>
            <a:ext cx="19443700" cy="5400675"/>
          </a:xfrm>
          <a:prstGeom prst="rect">
            <a:avLst/>
          </a:prstGeom>
        </p:spPr>
        <p:txBody>
          <a:bodyPr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79500" y="7560472"/>
            <a:ext cx="19443700" cy="21386005"/>
          </a:xfrm>
          <a:prstGeom prst="rect">
            <a:avLst/>
          </a:prstGeom>
        </p:spPr>
        <p:txBody>
          <a:bodyPr vert="eaVert" lIns="128596" tIns="64298" rIns="128596" bIns="64298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663333" y="1297783"/>
            <a:ext cx="4859867" cy="27648693"/>
          </a:xfrm>
          <a:prstGeom prst="rect">
            <a:avLst/>
          </a:prstGeom>
        </p:spPr>
        <p:txBody>
          <a:bodyPr vert="eaVert"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79502" y="1297783"/>
            <a:ext cx="14380634" cy="27648693"/>
          </a:xfrm>
          <a:prstGeom prst="rect">
            <a:avLst/>
          </a:prstGeom>
        </p:spPr>
        <p:txBody>
          <a:bodyPr vert="eaVert" lIns="128596" tIns="64298" rIns="128596" bIns="64298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6199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7783"/>
            <a:ext cx="19443700" cy="5400675"/>
          </a:xfrm>
          <a:prstGeom prst="rect">
            <a:avLst/>
          </a:prstGeom>
        </p:spPr>
        <p:txBody>
          <a:bodyPr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9500" y="7560472"/>
            <a:ext cx="19443700" cy="21386005"/>
          </a:xfrm>
          <a:prstGeom prst="rect">
            <a:avLst/>
          </a:prstGeom>
        </p:spPr>
        <p:txBody>
          <a:bodyPr lIns="128596" tIns="64298" rIns="128596" bIns="64298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770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06034" y="20821651"/>
            <a:ext cx="18362084" cy="6436519"/>
          </a:xfrm>
          <a:prstGeom prst="rect">
            <a:avLst/>
          </a:prstGeom>
        </p:spPr>
        <p:txBody>
          <a:bodyPr lIns="128596" tIns="64298" rIns="128596" bIns="64298"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06034" y="13735049"/>
            <a:ext cx="18362084" cy="7086600"/>
          </a:xfrm>
          <a:prstGeom prst="rect">
            <a:avLst/>
          </a:prstGeom>
        </p:spPr>
        <p:txBody>
          <a:bodyPr lIns="128596" tIns="64298" rIns="128596" bIns="64298" anchor="b"/>
          <a:lstStyle>
            <a:lvl1pPr marL="0" indent="0">
              <a:buNone/>
              <a:defRPr sz="2800"/>
            </a:lvl1pPr>
            <a:lvl2pPr marL="642980" indent="0">
              <a:buNone/>
              <a:defRPr sz="2600"/>
            </a:lvl2pPr>
            <a:lvl3pPr marL="1285961" indent="0">
              <a:buNone/>
              <a:defRPr sz="2300"/>
            </a:lvl3pPr>
            <a:lvl4pPr marL="1928940" indent="0">
              <a:buNone/>
              <a:defRPr sz="1900"/>
            </a:lvl4pPr>
            <a:lvl5pPr marL="2571921" indent="0">
              <a:buNone/>
              <a:defRPr sz="1900"/>
            </a:lvl5pPr>
            <a:lvl6pPr marL="3214901" indent="0">
              <a:buNone/>
              <a:defRPr sz="1900"/>
            </a:lvl6pPr>
            <a:lvl7pPr marL="3857881" indent="0">
              <a:buNone/>
              <a:defRPr sz="1900"/>
            </a:lvl7pPr>
            <a:lvl8pPr marL="4500862" indent="0">
              <a:buNone/>
              <a:defRPr sz="1900"/>
            </a:lvl8pPr>
            <a:lvl9pPr marL="5143841" indent="0">
              <a:buNone/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253184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7783"/>
            <a:ext cx="19443700" cy="5400675"/>
          </a:xfrm>
          <a:prstGeom prst="rect">
            <a:avLst/>
          </a:prstGeom>
        </p:spPr>
        <p:txBody>
          <a:bodyPr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79502" y="7560472"/>
            <a:ext cx="9620251" cy="21386005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 sz="4000"/>
            </a:lvl1pPr>
            <a:lvl2pPr>
              <a:defRPr sz="33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902953" y="7560472"/>
            <a:ext cx="9620249" cy="21386005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 sz="4000"/>
            </a:lvl1pPr>
            <a:lvl2pPr>
              <a:defRPr sz="33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0603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7783"/>
            <a:ext cx="19443700" cy="5400675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79500" y="7253290"/>
            <a:ext cx="9546167" cy="3024187"/>
          </a:xfrm>
          <a:prstGeom prst="rect">
            <a:avLst/>
          </a:prstGeom>
        </p:spPr>
        <p:txBody>
          <a:bodyPr lIns="128596" tIns="64298" rIns="128596" bIns="64298" anchor="b"/>
          <a:lstStyle>
            <a:lvl1pPr marL="0" indent="0">
              <a:buNone/>
              <a:defRPr sz="3300" b="1"/>
            </a:lvl1pPr>
            <a:lvl2pPr marL="642980" indent="0">
              <a:buNone/>
              <a:defRPr sz="2800" b="1"/>
            </a:lvl2pPr>
            <a:lvl3pPr marL="1285961" indent="0">
              <a:buNone/>
              <a:defRPr sz="2600" b="1"/>
            </a:lvl3pPr>
            <a:lvl4pPr marL="1928940" indent="0">
              <a:buNone/>
              <a:defRPr sz="2300" b="1"/>
            </a:lvl4pPr>
            <a:lvl5pPr marL="2571921" indent="0">
              <a:buNone/>
              <a:defRPr sz="2300" b="1"/>
            </a:lvl5pPr>
            <a:lvl6pPr marL="3214901" indent="0">
              <a:buNone/>
              <a:defRPr sz="2300" b="1"/>
            </a:lvl6pPr>
            <a:lvl7pPr marL="3857881" indent="0">
              <a:buNone/>
              <a:defRPr sz="2300" b="1"/>
            </a:lvl7pPr>
            <a:lvl8pPr marL="4500862" indent="0">
              <a:buNone/>
              <a:defRPr sz="2300" b="1"/>
            </a:lvl8pPr>
            <a:lvl9pPr marL="5143841" indent="0">
              <a:buNone/>
              <a:defRPr sz="2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79500" y="10277475"/>
            <a:ext cx="9546167" cy="18669001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 sz="33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0974918" y="7253290"/>
            <a:ext cx="9548283" cy="3024187"/>
          </a:xfrm>
          <a:prstGeom prst="rect">
            <a:avLst/>
          </a:prstGeom>
        </p:spPr>
        <p:txBody>
          <a:bodyPr lIns="128596" tIns="64298" rIns="128596" bIns="64298" anchor="b"/>
          <a:lstStyle>
            <a:lvl1pPr marL="0" indent="0">
              <a:buNone/>
              <a:defRPr sz="3300" b="1"/>
            </a:lvl1pPr>
            <a:lvl2pPr marL="642980" indent="0">
              <a:buNone/>
              <a:defRPr sz="2800" b="1"/>
            </a:lvl2pPr>
            <a:lvl3pPr marL="1285961" indent="0">
              <a:buNone/>
              <a:defRPr sz="2600" b="1"/>
            </a:lvl3pPr>
            <a:lvl4pPr marL="1928940" indent="0">
              <a:buNone/>
              <a:defRPr sz="2300" b="1"/>
            </a:lvl4pPr>
            <a:lvl5pPr marL="2571921" indent="0">
              <a:buNone/>
              <a:defRPr sz="2300" b="1"/>
            </a:lvl5pPr>
            <a:lvl6pPr marL="3214901" indent="0">
              <a:buNone/>
              <a:defRPr sz="2300" b="1"/>
            </a:lvl6pPr>
            <a:lvl7pPr marL="3857881" indent="0">
              <a:buNone/>
              <a:defRPr sz="2300" b="1"/>
            </a:lvl7pPr>
            <a:lvl8pPr marL="4500862" indent="0">
              <a:buNone/>
              <a:defRPr sz="2300" b="1"/>
            </a:lvl8pPr>
            <a:lvl9pPr marL="5143841" indent="0">
              <a:buNone/>
              <a:defRPr sz="2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0974918" y="10277475"/>
            <a:ext cx="9548283" cy="18669001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 sz="33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108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7783"/>
            <a:ext cx="19443700" cy="5400675"/>
          </a:xfrm>
          <a:prstGeom prst="rect">
            <a:avLst/>
          </a:prstGeom>
        </p:spPr>
        <p:txBody>
          <a:bodyPr lIns="128596" tIns="64298" rIns="128596" bIns="64298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2807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639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500" y="1290640"/>
            <a:ext cx="7107767" cy="5491163"/>
          </a:xfrm>
          <a:prstGeom prst="rect">
            <a:avLst/>
          </a:prstGeom>
        </p:spPr>
        <p:txBody>
          <a:bodyPr lIns="128596" tIns="64298" rIns="128596" bIns="64298"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445502" y="1290640"/>
            <a:ext cx="12077700" cy="27655837"/>
          </a:xfrm>
          <a:prstGeom prst="rect">
            <a:avLst/>
          </a:prstGeom>
        </p:spPr>
        <p:txBody>
          <a:bodyPr lIns="128596" tIns="64298" rIns="128596" bIns="64298"/>
          <a:lstStyle>
            <a:lvl1pPr>
              <a:defRPr sz="4500"/>
            </a:lvl1pPr>
            <a:lvl2pPr>
              <a:defRPr sz="40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9500" y="6781801"/>
            <a:ext cx="7107767" cy="22164675"/>
          </a:xfrm>
          <a:prstGeom prst="rect">
            <a:avLst/>
          </a:prstGeom>
        </p:spPr>
        <p:txBody>
          <a:bodyPr lIns="128596" tIns="64298" rIns="128596" bIns="64298"/>
          <a:lstStyle>
            <a:lvl1pPr marL="0" indent="0">
              <a:buNone/>
              <a:defRPr sz="1900"/>
            </a:lvl1pPr>
            <a:lvl2pPr marL="642980" indent="0">
              <a:buNone/>
              <a:defRPr sz="1700"/>
            </a:lvl2pPr>
            <a:lvl3pPr marL="1285961" indent="0">
              <a:buNone/>
              <a:defRPr sz="1400"/>
            </a:lvl3pPr>
            <a:lvl4pPr marL="1928940" indent="0">
              <a:buNone/>
              <a:defRPr sz="1200"/>
            </a:lvl4pPr>
            <a:lvl5pPr marL="2571921" indent="0">
              <a:buNone/>
              <a:defRPr sz="1200"/>
            </a:lvl5pPr>
            <a:lvl6pPr marL="3214901" indent="0">
              <a:buNone/>
              <a:defRPr sz="1200"/>
            </a:lvl6pPr>
            <a:lvl7pPr marL="3857881" indent="0">
              <a:buNone/>
              <a:defRPr sz="1200"/>
            </a:lvl7pPr>
            <a:lvl8pPr marL="4500862" indent="0">
              <a:buNone/>
              <a:defRPr sz="1200"/>
            </a:lvl8pPr>
            <a:lvl9pPr marL="5143841" indent="0">
              <a:buNone/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9221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33333" y="22683787"/>
            <a:ext cx="12962467" cy="2676525"/>
          </a:xfrm>
          <a:prstGeom prst="rect">
            <a:avLst/>
          </a:prstGeom>
        </p:spPr>
        <p:txBody>
          <a:bodyPr lIns="128596" tIns="64298" rIns="128596" bIns="64298"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33333" y="2895601"/>
            <a:ext cx="12962467" cy="19442907"/>
          </a:xfrm>
          <a:prstGeom prst="rect">
            <a:avLst/>
          </a:prstGeom>
        </p:spPr>
        <p:txBody>
          <a:bodyPr lIns="128596" tIns="64298" rIns="128596" bIns="64298"/>
          <a:lstStyle>
            <a:lvl1pPr marL="0" indent="0">
              <a:buNone/>
              <a:defRPr sz="4500"/>
            </a:lvl1pPr>
            <a:lvl2pPr marL="642980" indent="0">
              <a:buNone/>
              <a:defRPr sz="4000"/>
            </a:lvl2pPr>
            <a:lvl3pPr marL="1285961" indent="0">
              <a:buNone/>
              <a:defRPr sz="3300"/>
            </a:lvl3pPr>
            <a:lvl4pPr marL="1928940" indent="0">
              <a:buNone/>
              <a:defRPr sz="2800"/>
            </a:lvl4pPr>
            <a:lvl5pPr marL="2571921" indent="0">
              <a:buNone/>
              <a:defRPr sz="2800"/>
            </a:lvl5pPr>
            <a:lvl6pPr marL="3214901" indent="0">
              <a:buNone/>
              <a:defRPr sz="2800"/>
            </a:lvl6pPr>
            <a:lvl7pPr marL="3857881" indent="0">
              <a:buNone/>
              <a:defRPr sz="2800"/>
            </a:lvl7pPr>
            <a:lvl8pPr marL="4500862" indent="0">
              <a:buNone/>
              <a:defRPr sz="2800"/>
            </a:lvl8pPr>
            <a:lvl9pPr marL="5143841" indent="0">
              <a:buNone/>
              <a:defRPr sz="28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33333" y="25360313"/>
            <a:ext cx="12962467" cy="3802857"/>
          </a:xfrm>
          <a:prstGeom prst="rect">
            <a:avLst/>
          </a:prstGeom>
        </p:spPr>
        <p:txBody>
          <a:bodyPr lIns="128596" tIns="64298" rIns="128596" bIns="64298"/>
          <a:lstStyle>
            <a:lvl1pPr marL="0" indent="0">
              <a:buNone/>
              <a:defRPr sz="1900"/>
            </a:lvl1pPr>
            <a:lvl2pPr marL="642980" indent="0">
              <a:buNone/>
              <a:defRPr sz="1700"/>
            </a:lvl2pPr>
            <a:lvl3pPr marL="1285961" indent="0">
              <a:buNone/>
              <a:defRPr sz="1400"/>
            </a:lvl3pPr>
            <a:lvl4pPr marL="1928940" indent="0">
              <a:buNone/>
              <a:defRPr sz="1200"/>
            </a:lvl4pPr>
            <a:lvl5pPr marL="2571921" indent="0">
              <a:buNone/>
              <a:defRPr sz="1200"/>
            </a:lvl5pPr>
            <a:lvl6pPr marL="3214901" indent="0">
              <a:buNone/>
              <a:defRPr sz="1200"/>
            </a:lvl6pPr>
            <a:lvl7pPr marL="3857881" indent="0">
              <a:buNone/>
              <a:defRPr sz="1200"/>
            </a:lvl7pPr>
            <a:lvl8pPr marL="4500862" indent="0">
              <a:buNone/>
              <a:defRPr sz="1200"/>
            </a:lvl8pPr>
            <a:lvl9pPr marL="5143841" indent="0">
              <a:buNone/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xmlns="" val="38318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호랑이"/>
          <p:cNvPicPr>
            <a:picLocks noChangeAspect="1" noChangeArrowheads="1"/>
          </p:cNvPicPr>
          <p:nvPr userDrawn="1"/>
        </p:nvPicPr>
        <p:blipFill>
          <a:blip r:embed="rId13">
            <a:lum bright="9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376" y="8418444"/>
            <a:ext cx="20659948" cy="155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37628" rtl="0" eaLnBrk="0" fontAlgn="base" latinLnBrk="1" hangingPunct="0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37628" rtl="0" eaLnBrk="0" fontAlgn="base" latinLnBrk="1" hangingPunct="0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defTabSz="3037628" rtl="0" eaLnBrk="0" fontAlgn="base" latinLnBrk="1" hangingPunct="0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defTabSz="3037628" rtl="0" eaLnBrk="0" fontAlgn="base" latinLnBrk="1" hangingPunct="0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defTabSz="3037628" rtl="0" eaLnBrk="0" fontAlgn="base" latinLnBrk="1" hangingPunct="0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642980" algn="ctr" defTabSz="3038529" rtl="0" fontAlgn="base" latinLnBrk="1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1285961" algn="ctr" defTabSz="3038529" rtl="0" fontAlgn="base" latinLnBrk="1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928940" algn="ctr" defTabSz="3038529" rtl="0" fontAlgn="base" latinLnBrk="1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2571921" algn="ctr" defTabSz="3038529" rtl="0" fontAlgn="base" latinLnBrk="1">
        <a:spcBef>
          <a:spcPct val="0"/>
        </a:spcBef>
        <a:spcAft>
          <a:spcPct val="0"/>
        </a:spcAft>
        <a:defRPr kumimoji="1" sz="146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1137568" indent="-1137568" algn="l" defTabSz="3037628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700">
          <a:solidFill>
            <a:schemeClr val="tx1"/>
          </a:solidFill>
          <a:latin typeface="+mn-lt"/>
          <a:ea typeface="+mn-ea"/>
          <a:cs typeface="+mn-cs"/>
        </a:defRPr>
      </a:lvl1pPr>
      <a:lvl2pPr marL="2466377" indent="-948796" algn="l" defTabSz="3037628" rtl="0" eaLnBrk="0" fontAlgn="base" latinLnBrk="1" hangingPunct="0">
        <a:spcBef>
          <a:spcPct val="20000"/>
        </a:spcBef>
        <a:spcAft>
          <a:spcPct val="0"/>
        </a:spcAft>
        <a:buChar char="–"/>
        <a:defRPr kumimoji="1" sz="9200">
          <a:solidFill>
            <a:schemeClr val="tx1"/>
          </a:solidFill>
          <a:latin typeface="+mn-lt"/>
          <a:ea typeface="+mn-ea"/>
        </a:defRPr>
      </a:lvl2pPr>
      <a:lvl3pPr marL="3796418" indent="-758790" algn="l" defTabSz="3037628" rtl="0" eaLnBrk="0" fontAlgn="base" latinLnBrk="1" hangingPunct="0">
        <a:spcBef>
          <a:spcPct val="20000"/>
        </a:spcBef>
        <a:spcAft>
          <a:spcPct val="0"/>
        </a:spcAft>
        <a:buChar char="•"/>
        <a:defRPr kumimoji="1" sz="7800">
          <a:solidFill>
            <a:schemeClr val="tx1"/>
          </a:solidFill>
          <a:latin typeface="+mn-lt"/>
          <a:ea typeface="+mn-ea"/>
        </a:defRPr>
      </a:lvl3pPr>
      <a:lvl4pPr marL="5315232" indent="-758790" algn="l" defTabSz="3037628" rtl="0" eaLnBrk="0" fontAlgn="base" latinLnBrk="1" hangingPunct="0">
        <a:spcBef>
          <a:spcPct val="20000"/>
        </a:spcBef>
        <a:spcAft>
          <a:spcPct val="0"/>
        </a:spcAft>
        <a:buChar char="–"/>
        <a:defRPr kumimoji="1" sz="6600">
          <a:solidFill>
            <a:schemeClr val="tx1"/>
          </a:solidFill>
          <a:latin typeface="+mn-lt"/>
          <a:ea typeface="+mn-ea"/>
        </a:defRPr>
      </a:lvl4pPr>
      <a:lvl5pPr marL="6835280" indent="-761258" algn="l" defTabSz="3037628" rtl="0" eaLnBrk="0" fontAlgn="base" latinLnBrk="1" hangingPunct="0">
        <a:spcBef>
          <a:spcPct val="20000"/>
        </a:spcBef>
        <a:spcAft>
          <a:spcPct val="0"/>
        </a:spcAft>
        <a:buChar char="»"/>
        <a:defRPr kumimoji="1" sz="6600">
          <a:solidFill>
            <a:schemeClr val="tx1"/>
          </a:solidFill>
          <a:latin typeface="+mn-lt"/>
          <a:ea typeface="+mn-ea"/>
        </a:defRPr>
      </a:lvl5pPr>
      <a:lvl6pPr marL="7479110" indent="-761307" algn="l" defTabSz="3038529" rtl="0" fontAlgn="base" latinLnBrk="1">
        <a:spcBef>
          <a:spcPct val="20000"/>
        </a:spcBef>
        <a:spcAft>
          <a:spcPct val="0"/>
        </a:spcAft>
        <a:buChar char="»"/>
        <a:defRPr kumimoji="1" sz="6600">
          <a:solidFill>
            <a:schemeClr val="tx1"/>
          </a:solidFill>
          <a:latin typeface="+mn-lt"/>
          <a:ea typeface="+mn-ea"/>
        </a:defRPr>
      </a:lvl6pPr>
      <a:lvl7pPr marL="8122091" indent="-761307" algn="l" defTabSz="3038529" rtl="0" fontAlgn="base" latinLnBrk="1">
        <a:spcBef>
          <a:spcPct val="20000"/>
        </a:spcBef>
        <a:spcAft>
          <a:spcPct val="0"/>
        </a:spcAft>
        <a:buChar char="»"/>
        <a:defRPr kumimoji="1" sz="6600">
          <a:solidFill>
            <a:schemeClr val="tx1"/>
          </a:solidFill>
          <a:latin typeface="+mn-lt"/>
          <a:ea typeface="+mn-ea"/>
        </a:defRPr>
      </a:lvl7pPr>
      <a:lvl8pPr marL="8765070" indent="-761307" algn="l" defTabSz="3038529" rtl="0" fontAlgn="base" latinLnBrk="1">
        <a:spcBef>
          <a:spcPct val="20000"/>
        </a:spcBef>
        <a:spcAft>
          <a:spcPct val="0"/>
        </a:spcAft>
        <a:buChar char="»"/>
        <a:defRPr kumimoji="1" sz="6600">
          <a:solidFill>
            <a:schemeClr val="tx1"/>
          </a:solidFill>
          <a:latin typeface="+mn-lt"/>
          <a:ea typeface="+mn-ea"/>
        </a:defRPr>
      </a:lvl8pPr>
      <a:lvl9pPr marL="9408050" indent="-761307" algn="l" defTabSz="3038529" rtl="0" fontAlgn="base" latinLnBrk="1">
        <a:spcBef>
          <a:spcPct val="20000"/>
        </a:spcBef>
        <a:spcAft>
          <a:spcPct val="0"/>
        </a:spcAft>
        <a:buChar char="»"/>
        <a:defRPr kumimoji="1" sz="6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80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961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940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921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901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881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862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841" algn="l" defTabSz="1285961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655651" y="506196"/>
            <a:ext cx="20415653" cy="3147434"/>
          </a:xfrm>
          <a:prstGeom prst="roundRect">
            <a:avLst/>
          </a:prstGeom>
          <a:solidFill>
            <a:srgbClr val="CCFF99"/>
          </a:solidFill>
          <a:ln>
            <a:noFill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1067" tIns="35534" rIns="71067" bIns="35534"/>
          <a:lstStyle/>
          <a:p>
            <a:pPr defTabSz="1679209" eaLnBrk="1" latinLnBrk="1" hangingPunct="1">
              <a:defRPr/>
            </a:pPr>
            <a:r>
              <a:rPr lang="en-US" altLang="ko-KR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ko-KR" alt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182"/>
          <p:cNvSpPr>
            <a:spLocks noChangeArrowheads="1"/>
          </p:cNvSpPr>
          <p:nvPr/>
        </p:nvSpPr>
        <p:spPr bwMode="auto">
          <a:xfrm>
            <a:off x="0" y="12424"/>
            <a:ext cx="259768" cy="65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96" tIns="64298" rIns="128596" bIns="64298" anchor="ctr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endParaRPr lang="ko-KR" altLang="en-US"/>
          </a:p>
        </p:txBody>
      </p:sp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1898875" y="1777761"/>
            <a:ext cx="15897340" cy="86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67" tIns="35534" rIns="71067" bIns="35534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lang="zh-CN" altLang="en-US" sz="5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论文题目</a:t>
            </a:r>
            <a:endParaRPr lang="en-US" altLang="ko-KR" sz="51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5196088" y="2840013"/>
            <a:ext cx="9428742" cy="50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67" tIns="35534" rIns="71067" bIns="35534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作者信息</a:t>
            </a:r>
            <a:endParaRPr lang="ko-KR" altLang="en-US" sz="2800" baseline="30000" dirty="0">
              <a:latin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9555099" y="4224220"/>
            <a:ext cx="2658817" cy="58915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2134" tIns="71067" rIns="142134" bIns="71067" anchor="ctr"/>
          <a:lstStyle/>
          <a:p>
            <a:pPr algn="ctr" defTabSz="1421343" eaLnBrk="1" latinLnBrk="1" hangingPunct="1">
              <a:defRPr/>
            </a:pPr>
            <a:r>
              <a:rPr lang="zh-CN" altLang="en-US" sz="25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研究目的</a:t>
            </a:r>
            <a:endParaRPr lang="en-US" altLang="ko-KR" sz="25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111" name="TextBox 4"/>
          <p:cNvSpPr txBox="1">
            <a:spLocks noChangeArrowheads="1"/>
          </p:cNvSpPr>
          <p:nvPr/>
        </p:nvSpPr>
        <p:spPr bwMode="auto">
          <a:xfrm>
            <a:off x="682908" y="5325684"/>
            <a:ext cx="20289930" cy="14580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71067" tIns="35534" rIns="71067" bIns="35534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ko-KR" alt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2" name="직사각형 5"/>
          <p:cNvSpPr>
            <a:spLocks noChangeArrowheads="1"/>
          </p:cNvSpPr>
          <p:nvPr/>
        </p:nvSpPr>
        <p:spPr bwMode="auto">
          <a:xfrm>
            <a:off x="664323" y="7368560"/>
            <a:ext cx="9914070" cy="20555426"/>
          </a:xfrm>
          <a:prstGeom prst="rect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71067" tIns="35534" rIns="71067" bIns="35534"/>
          <a:lstStyle>
            <a:lvl1pPr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endParaRPr lang="ko-KR" altLang="en-US" sz="1500" dirty="0"/>
          </a:p>
        </p:txBody>
      </p:sp>
      <p:sp>
        <p:nvSpPr>
          <p:cNvPr id="4113" name="직사각형 11"/>
          <p:cNvSpPr>
            <a:spLocks noChangeArrowheads="1"/>
          </p:cNvSpPr>
          <p:nvPr/>
        </p:nvSpPr>
        <p:spPr bwMode="auto">
          <a:xfrm>
            <a:off x="11078558" y="7368560"/>
            <a:ext cx="9914773" cy="20555426"/>
          </a:xfrm>
          <a:prstGeom prst="rect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71067" tIns="35534" rIns="71067" bIns="35534"/>
          <a:lstStyle>
            <a:lvl1pPr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2160588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2160588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endParaRPr lang="ko-KR" altLang="en-US" sz="1500" dirty="0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634943" y="7368561"/>
            <a:ext cx="4043332" cy="59013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42134" tIns="71067" rIns="142134" bIns="71067" anchor="ctr"/>
          <a:lstStyle/>
          <a:p>
            <a:pPr algn="ctr" defTabSz="1421343" eaLnBrk="1" latinLnBrk="1" hangingPunct="1">
              <a:defRPr/>
            </a:pPr>
            <a:r>
              <a:rPr lang="zh-CN" altLang="en-US" sz="25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材料方法</a:t>
            </a:r>
            <a:endParaRPr lang="en-US" altLang="ko-KR" sz="25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54" name="AutoShape 11"/>
          <p:cNvSpPr>
            <a:spLocks noChangeArrowheads="1"/>
          </p:cNvSpPr>
          <p:nvPr/>
        </p:nvSpPr>
        <p:spPr bwMode="auto">
          <a:xfrm>
            <a:off x="9555099" y="28109115"/>
            <a:ext cx="2658817" cy="5891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2134" tIns="71067" rIns="142134" bIns="71067" anchor="ctr"/>
          <a:lstStyle/>
          <a:p>
            <a:pPr algn="ctr" defTabSz="1421343" eaLnBrk="1" latinLnBrk="1" hangingPunct="1">
              <a:defRPr/>
            </a:pPr>
            <a:r>
              <a:rPr lang="zh-CN" altLang="en-US" sz="25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结论</a:t>
            </a:r>
            <a:endParaRPr lang="en-US" altLang="ko-KR" sz="25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118" name="TextBox 4"/>
          <p:cNvSpPr txBox="1">
            <a:spLocks noChangeArrowheads="1"/>
          </p:cNvSpPr>
          <p:nvPr/>
        </p:nvSpPr>
        <p:spPr bwMode="auto">
          <a:xfrm>
            <a:off x="664323" y="28960140"/>
            <a:ext cx="20329008" cy="18180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71067" tIns="35534" rIns="71067" bIns="35534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en-US" altLang="ko-KR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AutoShape 11"/>
          <p:cNvSpPr>
            <a:spLocks noChangeArrowheads="1"/>
          </p:cNvSpPr>
          <p:nvPr/>
        </p:nvSpPr>
        <p:spPr bwMode="auto">
          <a:xfrm>
            <a:off x="11076118" y="7368561"/>
            <a:ext cx="4043332" cy="590135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42134" tIns="71067" rIns="142134" bIns="71067" anchor="ctr"/>
          <a:lstStyle/>
          <a:p>
            <a:pPr algn="ctr" defTabSz="1421343" eaLnBrk="1" latinLnBrk="1" hangingPunct="1">
              <a:defRPr/>
            </a:pPr>
            <a:r>
              <a:rPr lang="zh-CN" altLang="en-US" sz="25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结果</a:t>
            </a:r>
            <a:endParaRPr lang="en-US" altLang="ko-KR" sz="25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15590" y="547785"/>
            <a:ext cx="2414217" cy="243312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000265" y="3063645"/>
            <a:ext cx="1984755" cy="481737"/>
          </a:xfrm>
          <a:prstGeom prst="rect">
            <a:avLst/>
          </a:prstGeom>
          <a:noFill/>
        </p:spPr>
        <p:txBody>
          <a:bodyPr wrap="square" lIns="71067" tIns="35534" rIns="71067" bIns="35534" rtlCol="0">
            <a:spAutoFit/>
          </a:bodyPr>
          <a:lstStyle/>
          <a:p>
            <a:r>
              <a:rPr kumimoji="1" lang="zh-CN" altLang="en-US" dirty="0" smtClean="0">
                <a:latin typeface="微软雅黑" pitchFamily="34" charset="-122"/>
                <a:ea typeface="微软雅黑" pitchFamily="34" charset="-122"/>
              </a:rPr>
              <a:t>电子照片</a:t>
            </a:r>
            <a:endParaRPr kumimoji="1"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021800" y="815763"/>
            <a:ext cx="15897340" cy="86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67" tIns="35534" rIns="71067" bIns="35534">
            <a:spAutoFit/>
          </a:bodyPr>
          <a:lstStyle>
            <a:lvl1pPr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lang="zh-CN" altLang="en-US" sz="51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中华口腔医学会第十次全国口腔种植学术大会</a:t>
            </a:r>
            <a:endParaRPr lang="en-US" altLang="ko-KR" sz="51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60588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60588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24</Words>
  <Application>Microsoft Macintosh PowerPoint</Application>
  <PresentationFormat>自定义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기본 디자인</vt:lpstr>
      <vt:lpstr>幻灯片 1</vt:lpstr>
    </vt:vector>
  </TitlesOfParts>
  <Company>오스템임플란트(주) 임플란트연구소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정영아</dc:creator>
  <cp:lastModifiedBy>Windows 用户</cp:lastModifiedBy>
  <cp:revision>440</cp:revision>
  <dcterms:created xsi:type="dcterms:W3CDTF">2007-02-23T01:39:09Z</dcterms:created>
  <dcterms:modified xsi:type="dcterms:W3CDTF">2017-09-17T00:47:52Z</dcterms:modified>
</cp:coreProperties>
</file>